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7" r:id="rId3"/>
    <p:sldId id="258" r:id="rId4"/>
    <p:sldId id="259" r:id="rId5"/>
    <p:sldId id="256" r:id="rId6"/>
    <p:sldId id="261" r:id="rId7"/>
    <p:sldId id="262" r:id="rId8"/>
    <p:sldId id="263" r:id="rId9"/>
    <p:sldId id="264" r:id="rId10"/>
    <p:sldId id="267" r:id="rId11"/>
    <p:sldId id="265" r:id="rId12"/>
    <p:sldId id="271" r:id="rId13"/>
    <p:sldId id="266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F3B5-28DD-4FC3-ACBF-93257C058B9D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87331-6C9A-471C-9544-06786B901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87331-6C9A-471C-9544-06786B9010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34200" cy="10668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 дошкольное образовательное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Уроки вежливости.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Андрусенко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чихнул? Без лишних слов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желаем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«Будь здоров!»</a:t>
            </a:r>
          </a:p>
          <a:p>
            <a:endParaRPr lang="ru-RU" dirty="0"/>
          </a:p>
        </p:txBody>
      </p:sp>
      <p:pic>
        <p:nvPicPr>
          <p:cNvPr id="4" name="Picture 3" descr="D:\картинки\детские картинки-блестяшки анимашки\a9676be5a59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828800"/>
            <a:ext cx="3982043" cy="42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644d001a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Пора за стол. Все для еды накрыто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Приятного желаем аппетита!»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06852" y="3200400"/>
          <a:ext cx="4737148" cy="3810000"/>
        </p:xfrm>
        <a:graphic>
          <a:graphicData uri="http://schemas.openxmlformats.org/presentationml/2006/ole">
            <p:oleObj spid="_x0000_s1027" name="CorelDRAW" r:id="rId4" imgW="7175880" imgH="6024240" progId="">
              <p:embed/>
            </p:oleObj>
          </a:graphicData>
        </a:graphic>
      </p:graphicFrame>
      <p:pic>
        <p:nvPicPr>
          <p:cNvPr id="7" name="Picture 7" descr="C:\Documents and Settings\Яна Савина\Мои документы\Развитие\Материал для презентаций\Урок вежливости\риятного аппетит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9775"/>
            <a:ext cx="4648200" cy="357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352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нас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бранят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шалости,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говорим: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«Прости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пожалуйста!»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Documents and Settings\Яна Савина\Мои документы\Развитие\Материал для презентаций\Урок вежливости\sorr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5943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Вечер, спать ты очень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хочешь,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скажи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:«Спокойной ночи!»</a:t>
            </a:r>
          </a:p>
          <a:p>
            <a:pPr marL="0" lvl="0" indent="0">
              <a:buNone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c4a7d22385b04c6560a08609013-1024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048000"/>
            <a:ext cx="5029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838575"/>
            <a:ext cx="419100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lvl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во Франции, и в Дании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прощанье говорят: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«До свидания»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6629400" cy="3657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добрым утром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лес зеленый!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добрым утром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липы, клены,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добрым утром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облака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широкая река,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добрым утром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золотистым,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Ясным солнечным, росистым!</a:t>
            </a: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38600" y="152400"/>
            <a:ext cx="487680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Хочешь, чтоб тебя любили?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Делай людям ты добро!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скоро убедишься-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Поступаешь ты умно!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8201"/>
            <a:ext cx="6858000" cy="40385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Цель:                                           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Формировать навыки вежливого обращения. 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1. Учить детей выражать чувства добрыми словами.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2. Воспитывать потребность в доброжелательном общении, умение дорожить близкими людьми.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1909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Волшебники – гномы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Немало для нас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Чудесного сделать могли бы,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больше чудес совершает в сто раз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Волшебное слово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«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828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Всем помощникам своим говорим: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2286000"/>
            <a:ext cx="4495800" cy="114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6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Благодарим!»</a:t>
            </a:r>
          </a:p>
          <a:p>
            <a:endParaRPr lang="ru-RU" dirty="0"/>
          </a:p>
        </p:txBody>
      </p:sp>
      <p:pic>
        <p:nvPicPr>
          <p:cNvPr id="6" name="Рисунок 5" descr="557fcb2acb4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568304"/>
            <a:ext cx="3886200" cy="3289696"/>
          </a:xfrm>
          <a:prstGeom prst="rect">
            <a:avLst/>
          </a:prstGeom>
        </p:spPr>
      </p:pic>
      <p:pic>
        <p:nvPicPr>
          <p:cNvPr id="5" name="Рисунок 4" descr="0_91650_dc25ba4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3124200"/>
            <a:ext cx="6532984" cy="406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56387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другу говорю: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«Привет!»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он в ответ: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«Здорово!»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Тут ничего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плохого нет,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Подходят оба слова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Старшему, если встречаемся с ним,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первыми: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«Здравствуйте!»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говорим.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D:\картинки\детские картинки-блестяшки анимашки\d665ccbba39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1008954"/>
            <a:ext cx="3500430" cy="584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600200"/>
            <a:ext cx="64770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повторять весь день не лень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каждой встрече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«Добрый день!»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Яркое солнышко встало опять -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«Доброе утро!»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должны вы сказать.</a:t>
            </a:r>
          </a:p>
          <a:p>
            <a:endParaRPr lang="ru-RU" dirty="0"/>
          </a:p>
        </p:txBody>
      </p:sp>
      <p:pic>
        <p:nvPicPr>
          <p:cNvPr id="5" name="Рисунок 4" descr="0_78b60_4e978c78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981200"/>
            <a:ext cx="5148064" cy="5180071"/>
          </a:xfrm>
          <a:prstGeom prst="rect">
            <a:avLst/>
          </a:prstGeom>
        </p:spPr>
      </p:pic>
      <p:pic>
        <p:nvPicPr>
          <p:cNvPr id="6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537141" y="0"/>
            <a:ext cx="2606859" cy="222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644d001a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вы куда-нибудь спешите,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бегу толкая всех подряд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Говорите вежливо: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«Простите!»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 за эту вежливость простят.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264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CorelDRAW</vt:lpstr>
      <vt:lpstr>Муниципальное казенное  дошкольное образовательное учреждение  детский сад №8</vt:lpstr>
      <vt:lpstr>Слайд 2</vt:lpstr>
      <vt:lpstr>Слайд 3</vt:lpstr>
      <vt:lpstr>Всем помощникам своим говорим:</vt:lpstr>
      <vt:lpstr>Я другу говорю:«Привет!»  А он в ответ:«Здорово!»  Тут ничего  плохого нет, Подходят оба слова    </vt:lpstr>
      <vt:lpstr>Слайд 6</vt:lpstr>
      <vt:lpstr>Слайд 7</vt:lpstr>
      <vt:lpstr>Слайд 8</vt:lpstr>
      <vt:lpstr>Слайд 9</vt:lpstr>
      <vt:lpstr>Слайд 10</vt:lpstr>
      <vt:lpstr>Слайд 11</vt:lpstr>
      <vt:lpstr>Когда нас бранят за шалости,  говорим:  «Прости, пожалуйста!»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2016-04-19T12:58:59Z</dcterms:created>
  <dcterms:modified xsi:type="dcterms:W3CDTF">2016-04-19T14:32:34Z</dcterms:modified>
</cp:coreProperties>
</file>